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5199975" cy="359997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0" autoAdjust="0"/>
    <p:restoredTop sz="86410" autoAdjust="0"/>
  </p:normalViewPr>
  <p:slideViewPr>
    <p:cSldViewPr snapToGrid="0">
      <p:cViewPr varScale="1">
        <p:scale>
          <a:sx n="18" d="100"/>
          <a:sy n="18" d="100"/>
        </p:scale>
        <p:origin x="1740" y="1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998" y="5891626"/>
            <a:ext cx="21419979" cy="12533242"/>
          </a:xfrm>
        </p:spPr>
        <p:txBody>
          <a:bodyPr anchor="b"/>
          <a:lstStyle>
            <a:lvl1pPr algn="ctr">
              <a:defRPr sz="1653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997" y="18908198"/>
            <a:ext cx="18899981" cy="8691601"/>
          </a:xfrm>
        </p:spPr>
        <p:txBody>
          <a:bodyPr/>
          <a:lstStyle>
            <a:lvl1pPr marL="0" indent="0" algn="ctr">
              <a:buNone/>
              <a:defRPr sz="6614"/>
            </a:lvl1pPr>
            <a:lvl2pPr marL="1259997" indent="0" algn="ctr">
              <a:buNone/>
              <a:defRPr sz="5512"/>
            </a:lvl2pPr>
            <a:lvl3pPr marL="2519995" indent="0" algn="ctr">
              <a:buNone/>
              <a:defRPr sz="4961"/>
            </a:lvl3pPr>
            <a:lvl4pPr marL="3779992" indent="0" algn="ctr">
              <a:buNone/>
              <a:defRPr sz="4409"/>
            </a:lvl4pPr>
            <a:lvl5pPr marL="5039990" indent="0" algn="ctr">
              <a:buNone/>
              <a:defRPr sz="4409"/>
            </a:lvl5pPr>
            <a:lvl6pPr marL="6299987" indent="0" algn="ctr">
              <a:buNone/>
              <a:defRPr sz="4409"/>
            </a:lvl6pPr>
            <a:lvl7pPr marL="7559985" indent="0" algn="ctr">
              <a:buNone/>
              <a:defRPr sz="4409"/>
            </a:lvl7pPr>
            <a:lvl8pPr marL="8819982" indent="0" algn="ctr">
              <a:buNone/>
              <a:defRPr sz="4409"/>
            </a:lvl8pPr>
            <a:lvl9pPr marL="10079980" indent="0" algn="ctr">
              <a:buNone/>
              <a:defRPr sz="4409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01/05/2023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69791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399982"/>
            <a:ext cx="8127648" cy="8399939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3272" y="5183304"/>
            <a:ext cx="12757487" cy="25583147"/>
          </a:xfrm>
        </p:spPr>
        <p:txBody>
          <a:bodyPr anchor="t"/>
          <a:lstStyle>
            <a:lvl1pPr marL="0" indent="0">
              <a:buNone/>
              <a:defRPr sz="8819"/>
            </a:lvl1pPr>
            <a:lvl2pPr marL="1259997" indent="0">
              <a:buNone/>
              <a:defRPr sz="7717"/>
            </a:lvl2pPr>
            <a:lvl3pPr marL="2519995" indent="0">
              <a:buNone/>
              <a:defRPr sz="6614"/>
            </a:lvl3pPr>
            <a:lvl4pPr marL="3779992" indent="0">
              <a:buNone/>
              <a:defRPr sz="5512"/>
            </a:lvl4pPr>
            <a:lvl5pPr marL="5039990" indent="0">
              <a:buNone/>
              <a:defRPr sz="5512"/>
            </a:lvl5pPr>
            <a:lvl6pPr marL="6299987" indent="0">
              <a:buNone/>
              <a:defRPr sz="5512"/>
            </a:lvl6pPr>
            <a:lvl7pPr marL="7559985" indent="0">
              <a:buNone/>
              <a:defRPr sz="5512"/>
            </a:lvl7pPr>
            <a:lvl8pPr marL="8819982" indent="0">
              <a:buNone/>
              <a:defRPr sz="5512"/>
            </a:lvl8pPr>
            <a:lvl9pPr marL="10079980" indent="0">
              <a:buNone/>
              <a:defRPr sz="5512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10799922"/>
            <a:ext cx="8127648" cy="20008190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01/05/2023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242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01/05/2023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842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3733" y="1916653"/>
            <a:ext cx="5433745" cy="30508114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500" y="1916653"/>
            <a:ext cx="15986234" cy="30508114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01/05/2023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2229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AF5480D-63A6-B974-E49E-CFB1E2869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C6FB31FD-B8E3-7E2E-A560-45CA650C4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01/05/2023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8E5105A8-97EF-7DEC-854D-1EA0E117A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4ADF5F7-2906-7BC1-14BF-21B818801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82845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01/05/2023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9020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375" y="8974945"/>
            <a:ext cx="21734978" cy="14974888"/>
          </a:xfrm>
        </p:spPr>
        <p:txBody>
          <a:bodyPr anchor="b"/>
          <a:lstStyle>
            <a:lvl1pPr>
              <a:defRPr sz="1653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375" y="24091502"/>
            <a:ext cx="21734978" cy="7874940"/>
          </a:xfrm>
        </p:spPr>
        <p:txBody>
          <a:bodyPr/>
          <a:lstStyle>
            <a:lvl1pPr marL="0" indent="0">
              <a:buNone/>
              <a:defRPr sz="6614">
                <a:solidFill>
                  <a:schemeClr val="tx1"/>
                </a:solidFill>
              </a:defRPr>
            </a:lvl1pPr>
            <a:lvl2pPr marL="1259997" indent="0">
              <a:buNone/>
              <a:defRPr sz="5512">
                <a:solidFill>
                  <a:schemeClr val="tx1">
                    <a:tint val="75000"/>
                  </a:schemeClr>
                </a:solidFill>
              </a:defRPr>
            </a:lvl2pPr>
            <a:lvl3pPr marL="2519995" indent="0">
              <a:buNone/>
              <a:defRPr sz="4961">
                <a:solidFill>
                  <a:schemeClr val="tx1">
                    <a:tint val="75000"/>
                  </a:schemeClr>
                </a:solidFill>
              </a:defRPr>
            </a:lvl3pPr>
            <a:lvl4pPr marL="3779992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4pPr>
            <a:lvl5pPr marL="5039990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5pPr>
            <a:lvl6pPr marL="6299987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6pPr>
            <a:lvl7pPr marL="7559985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7pPr>
            <a:lvl8pPr marL="8819982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8pPr>
            <a:lvl9pPr marL="10079980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01/05/2023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6352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498" y="9583264"/>
            <a:ext cx="10709989" cy="2284150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7488" y="9583264"/>
            <a:ext cx="10709989" cy="2284150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01/05/2023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450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1" y="1916661"/>
            <a:ext cx="21734978" cy="695828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783" y="8824938"/>
            <a:ext cx="10660769" cy="4324966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783" y="13149904"/>
            <a:ext cx="10660769" cy="1934152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7489" y="8824938"/>
            <a:ext cx="10713272" cy="4324966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7489" y="13149904"/>
            <a:ext cx="10713272" cy="1934152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01/05/2023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2481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01/05/2023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251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01/05/2023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008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399982"/>
            <a:ext cx="8127648" cy="8399939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3272" y="5183304"/>
            <a:ext cx="12757487" cy="25583147"/>
          </a:xfrm>
        </p:spPr>
        <p:txBody>
          <a:bodyPr/>
          <a:lstStyle>
            <a:lvl1pPr>
              <a:defRPr sz="8819"/>
            </a:lvl1pPr>
            <a:lvl2pPr>
              <a:defRPr sz="7717"/>
            </a:lvl2pPr>
            <a:lvl3pPr>
              <a:defRPr sz="6614"/>
            </a:lvl3pPr>
            <a:lvl4pPr>
              <a:defRPr sz="5512"/>
            </a:lvl4pPr>
            <a:lvl5pPr>
              <a:defRPr sz="5512"/>
            </a:lvl5pPr>
            <a:lvl6pPr>
              <a:defRPr sz="5512"/>
            </a:lvl6pPr>
            <a:lvl7pPr>
              <a:defRPr sz="5512"/>
            </a:lvl7pPr>
            <a:lvl8pPr>
              <a:defRPr sz="5512"/>
            </a:lvl8pPr>
            <a:lvl9pPr>
              <a:defRPr sz="551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10799922"/>
            <a:ext cx="8127648" cy="20008190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01/05/2023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6221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499" y="1916661"/>
            <a:ext cx="21734978" cy="69582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499" y="9583264"/>
            <a:ext cx="21734978" cy="22841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498" y="33366432"/>
            <a:ext cx="5669994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51F1D-8D8E-4E78-93CF-2EBD5D12FECF}" type="datetimeFigureOut">
              <a:rPr lang="it-IT" smtClean="0"/>
              <a:t>01/05/2023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7492" y="33366432"/>
            <a:ext cx="8504992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7483" y="33366432"/>
            <a:ext cx="5669994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4020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2519995" rtl="0" eaLnBrk="1" latinLnBrk="0" hangingPunct="1">
        <a:lnSpc>
          <a:spcPct val="90000"/>
        </a:lnSpc>
        <a:spcBef>
          <a:spcPct val="0"/>
        </a:spcBef>
        <a:buNone/>
        <a:defRPr sz="121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999" indent="-629999" algn="l" defTabSz="2519995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sz="7717" kern="1200">
          <a:solidFill>
            <a:schemeClr val="tx1"/>
          </a:solidFill>
          <a:latin typeface="+mn-lt"/>
          <a:ea typeface="+mn-ea"/>
          <a:cs typeface="+mn-cs"/>
        </a:defRPr>
      </a:lvl1pPr>
      <a:lvl2pPr marL="188999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14999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3pPr>
      <a:lvl4pPr marL="440999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66998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92998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818998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944998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70997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1pPr>
      <a:lvl2pPr marL="125999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2pPr>
      <a:lvl3pPr marL="251999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03999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29998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755998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881998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07998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2AF651E7-8871-4542-ABEE-450104FD812B}"/>
              </a:ext>
            </a:extLst>
          </p:cNvPr>
          <p:cNvSpPr txBox="1"/>
          <p:nvPr/>
        </p:nvSpPr>
        <p:spPr>
          <a:xfrm>
            <a:off x="903790" y="4608652"/>
            <a:ext cx="2325161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1000" b="1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Titolo: 60-100 punti</a:t>
            </a:r>
          </a:p>
          <a:p>
            <a:pPr algn="just"/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it-IT" sz="1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8793F4F-0862-42AF-8CEB-6872B45AB5C2}"/>
              </a:ext>
            </a:extLst>
          </p:cNvPr>
          <p:cNvSpPr txBox="1"/>
          <p:nvPr/>
        </p:nvSpPr>
        <p:spPr>
          <a:xfrm>
            <a:off x="903790" y="9982200"/>
            <a:ext cx="2297221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0" i="1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Autori: 30-40 punti</a:t>
            </a:r>
          </a:p>
          <a:p>
            <a:pPr algn="just"/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Nunc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est in tempus.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pretium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maximus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eros ut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Nullam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massa.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porta.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ante et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08F4942-99AE-46BD-B369-A7346F28864F}"/>
              </a:ext>
            </a:extLst>
          </p:cNvPr>
          <p:cNvSpPr txBox="1"/>
          <p:nvPr/>
        </p:nvSpPr>
        <p:spPr>
          <a:xfrm>
            <a:off x="903790" y="16123801"/>
            <a:ext cx="11110410" cy="1449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Testo: 16-24 punti</a:t>
            </a: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ligula,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nunc in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sed, molestie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libero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hendrerit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varius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tristique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viverra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molestie.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pulvinar odio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porta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id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massa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primis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cubilia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 a eros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potenti. Ut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viverra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magna,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vitae. Sed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ligula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Class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aptent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taciti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sociosqu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litora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torquent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conubia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nostra,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inceptos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himenaeos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condimentum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sagittis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lacinia est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 orci.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8806F3CE-733A-4507-92C7-3D4D9E04823F}"/>
              </a:ext>
            </a:extLst>
          </p:cNvPr>
          <p:cNvSpPr txBox="1"/>
          <p:nvPr/>
        </p:nvSpPr>
        <p:spPr>
          <a:xfrm>
            <a:off x="12765590" y="16123801"/>
            <a:ext cx="11110410" cy="1449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Testo: 16-24 punti</a:t>
            </a: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ligula,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nunc in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sed, molestie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libero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hendrerit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varius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tristique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viverra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molestie.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pulvinar odio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porta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id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massa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primis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cubilia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 a eros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potenti. Ut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viverra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magna,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vitae. Sed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ligula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Class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aptent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taciti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sociosqu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litora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torquent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conubia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nostra,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inceptos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himenaeos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condimentum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sagittis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lacinia est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 orci.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4AB1F2E-F0FB-4C1A-B699-713DF64A955E}"/>
              </a:ext>
            </a:extLst>
          </p:cNvPr>
          <p:cNvSpPr txBox="1"/>
          <p:nvPr/>
        </p:nvSpPr>
        <p:spPr>
          <a:xfrm>
            <a:off x="954590" y="13385800"/>
            <a:ext cx="2297221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Affiliazioni: 20-40 punti</a:t>
            </a:r>
          </a:p>
          <a:p>
            <a:pPr algn="just"/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purus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pretium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Nunc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est in tempus.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pretium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maximus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eros ut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Nullam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massa.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porta.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ante et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3AAD776-9E16-4926-94BB-8471B460F310}"/>
              </a:ext>
            </a:extLst>
          </p:cNvPr>
          <p:cNvSpPr txBox="1"/>
          <p:nvPr/>
        </p:nvSpPr>
        <p:spPr>
          <a:xfrm>
            <a:off x="903790" y="31966277"/>
            <a:ext cx="229722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Reference bibliografiche 14-16 ‘unti</a:t>
            </a:r>
          </a:p>
          <a:p>
            <a:pPr algn="just"/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ligula, et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 nunc in urna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vitae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sed, molestie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libero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gravida.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hendrerit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lacinia. Sed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varius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cursus.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cursus nunc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tristique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In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viverra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molestie.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pulvinar odio sed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Nulla porta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magna id gravida.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79934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1276</Words>
  <Application>Microsoft Office PowerPoint</Application>
  <PresentationFormat>Personalizzato</PresentationFormat>
  <Paragraphs>24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di Office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Stefano Marnati</dc:creator>
  <cp:lastModifiedBy>s.marnati@me.com</cp:lastModifiedBy>
  <cp:revision>9</cp:revision>
  <dcterms:created xsi:type="dcterms:W3CDTF">2021-10-22T10:51:44Z</dcterms:created>
  <dcterms:modified xsi:type="dcterms:W3CDTF">2023-05-01T10:52:51Z</dcterms:modified>
</cp:coreProperties>
</file>